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1" r:id="rId3"/>
    <p:sldId id="304" r:id="rId4"/>
    <p:sldId id="305" r:id="rId5"/>
    <p:sldId id="310" r:id="rId6"/>
    <p:sldId id="311" r:id="rId7"/>
    <p:sldId id="287" r:id="rId8"/>
    <p:sldId id="306" r:id="rId9"/>
    <p:sldId id="312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99" autoAdjust="0"/>
  </p:normalViewPr>
  <p:slideViewPr>
    <p:cSldViewPr>
      <p:cViewPr>
        <p:scale>
          <a:sx n="48" d="100"/>
          <a:sy n="48" d="100"/>
        </p:scale>
        <p:origin x="-115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893D5-9A06-4D19-B5A2-BEB33F750662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8E410-ACD3-4906-8EEA-9747B04C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6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appr</a:t>
            </a:r>
            <a:r>
              <a:rPr lang="en-US" dirty="0" smtClean="0"/>
              <a:t>. 1 hour session</a:t>
            </a:r>
            <a:r>
              <a:rPr lang="en-US" baseline="0" dirty="0" smtClean="0"/>
              <a:t> we are covering chapter 8 A-D (E takes too long) abbreviated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77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2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8.3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8.3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8.4 and 8.5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8.5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8.6</a:t>
            </a:r>
          </a:p>
          <a:p>
            <a:r>
              <a:rPr lang="en-US" baseline="0" dirty="0" smtClean="0"/>
              <a:t>Complete map together on the board</a:t>
            </a:r>
          </a:p>
          <a:p>
            <a:r>
              <a:rPr lang="en-US" baseline="0" dirty="0" smtClean="0"/>
              <a:t>Handouts ‘mapping’ and ‘how to uncover needs’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8.9</a:t>
            </a:r>
          </a:p>
          <a:p>
            <a:r>
              <a:rPr lang="en-US" dirty="0" smtClean="0"/>
              <a:t>Handout ‘reading your map’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65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8.10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6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8.11</a:t>
            </a:r>
          </a:p>
          <a:p>
            <a:r>
              <a:rPr lang="en-US" dirty="0" smtClean="0"/>
              <a:t>Skip</a:t>
            </a:r>
            <a:r>
              <a:rPr lang="en-US" baseline="0" dirty="0" smtClean="0"/>
              <a:t> group activity (no time in this session plan)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6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0F673C-1AAD-480E-9ACD-6F9CEC87994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nh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 – Mapping the Conflict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09600"/>
            <a:ext cx="2743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Materials based on Conflict Resolution Network </a:t>
            </a:r>
            <a:r>
              <a:rPr lang="en-US" dirty="0" smtClean="0">
                <a:hlinkClick r:id="rId3"/>
              </a:rPr>
              <a:t>www.crnhg.org</a:t>
            </a:r>
            <a:r>
              <a:rPr lang="en-US" dirty="0" smtClean="0"/>
              <a:t>, used with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happening in the next session?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skills – 12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Win/win approach</a:t>
            </a:r>
          </a:p>
          <a:p>
            <a:r>
              <a:rPr lang="en-US" dirty="0" smtClean="0"/>
              <a:t>Creative response</a:t>
            </a:r>
          </a:p>
          <a:p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DISC exercise</a:t>
            </a:r>
          </a:p>
          <a:p>
            <a:pPr lvl="1"/>
            <a:r>
              <a:rPr lang="en-US" dirty="0" smtClean="0"/>
              <a:t>Listening skills</a:t>
            </a:r>
          </a:p>
          <a:p>
            <a:r>
              <a:rPr lang="en-US" dirty="0" smtClean="0"/>
              <a:t>Assertiveness</a:t>
            </a:r>
          </a:p>
          <a:p>
            <a:r>
              <a:rPr lang="en-US" dirty="0" smtClean="0"/>
              <a:t>Co-operative power</a:t>
            </a:r>
          </a:p>
          <a:p>
            <a:r>
              <a:rPr lang="en-US" dirty="0" smtClean="0"/>
              <a:t>Managing emotions</a:t>
            </a:r>
          </a:p>
          <a:p>
            <a:r>
              <a:rPr lang="en-US" dirty="0" smtClean="0"/>
              <a:t>Willingness to resolve</a:t>
            </a:r>
          </a:p>
          <a:p>
            <a:r>
              <a:rPr lang="en-US" dirty="0" smtClean="0"/>
              <a:t>Mapping the conflict</a:t>
            </a:r>
          </a:p>
          <a:p>
            <a:r>
              <a:rPr lang="en-US" b="1" dirty="0" smtClean="0"/>
              <a:t>Designing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Ah conflict!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opportunity!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Discussion: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Why do we use a map in everyday life?</a:t>
            </a:r>
            <a:endParaRPr lang="en-US" b="1" u="sng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91739" y="304800"/>
            <a:ext cx="205740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394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Discussion: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Think of a current conflict to which it was difficult to find any solution – what was making it so difficult?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91739" y="304800"/>
            <a:ext cx="205740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474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 of ‘mapping’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Defining the issue</a:t>
            </a:r>
            <a:endParaRPr lang="en-US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 of ‘mapping’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Identify who is involved</a:t>
            </a:r>
            <a:endParaRPr lang="en-US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 of ‘mapping’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List the major concerns and needs of each party</a:t>
            </a:r>
            <a:endParaRPr lang="en-US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map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2"/>
            <a:ext cx="5410200" cy="4525963"/>
          </a:xfrm>
        </p:spPr>
        <p:txBody>
          <a:bodyPr/>
          <a:lstStyle/>
          <a:p>
            <a:r>
              <a:rPr lang="en-US" dirty="0" smtClean="0"/>
              <a:t>What common threads or points do you notice on our map?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60903"/>
            <a:ext cx="1905000" cy="217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mapping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286000"/>
            <a:ext cx="603543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When, do you think, is mapping a conflict particularly useful?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9452"/>
            <a:ext cx="22621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2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791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it is difficult to identify the issue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286000"/>
            <a:ext cx="603543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is it sometimes difficult to identify the issue that causes the conflict (root cause)?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9452"/>
            <a:ext cx="22621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1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280</Words>
  <Application>Microsoft Office PowerPoint</Application>
  <PresentationFormat>On-screen Show (4:3)</PresentationFormat>
  <Paragraphs>80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Conflict Resolution – 12 Skills</vt:lpstr>
      <vt:lpstr>Mapping the conflict</vt:lpstr>
      <vt:lpstr>Mapping the conflict</vt:lpstr>
      <vt:lpstr>The steps of ‘mapping’</vt:lpstr>
      <vt:lpstr>The steps of ‘mapping’</vt:lpstr>
      <vt:lpstr>The steps of ‘mapping’</vt:lpstr>
      <vt:lpstr>Reading a map</vt:lpstr>
      <vt:lpstr>When to use mapping</vt:lpstr>
      <vt:lpstr>When it is difficult to identify the issue</vt:lpstr>
      <vt:lpstr>Conflict resolution – 12 skills</vt:lpstr>
      <vt:lpstr>12 skills – 12 classes</vt:lpstr>
      <vt:lpstr>What an opportunity!</vt:lpstr>
    </vt:vector>
  </TitlesOfParts>
  <Company>Bombardier Aerospace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 – 12 Skills</dc:title>
  <dc:creator>Barbara Sacco</dc:creator>
  <cp:lastModifiedBy>Barbara Sacco</cp:lastModifiedBy>
  <cp:revision>70</cp:revision>
  <dcterms:created xsi:type="dcterms:W3CDTF">2013-07-02T18:26:24Z</dcterms:created>
  <dcterms:modified xsi:type="dcterms:W3CDTF">2013-08-01T18:33:35Z</dcterms:modified>
</cp:coreProperties>
</file>