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71" r:id="rId6"/>
    <p:sldId id="272" r:id="rId7"/>
    <p:sldId id="261" r:id="rId8"/>
    <p:sldId id="262" r:id="rId9"/>
    <p:sldId id="273" r:id="rId10"/>
    <p:sldId id="263" r:id="rId11"/>
    <p:sldId id="275" r:id="rId12"/>
    <p:sldId id="276" r:id="rId13"/>
    <p:sldId id="277" r:id="rId14"/>
    <p:sldId id="278" r:id="rId15"/>
    <p:sldId id="279" r:id="rId16"/>
    <p:sldId id="267" r:id="rId17"/>
    <p:sldId id="268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152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52B30-9EA4-4045-8CDD-13A7A424DA31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F38A74-22C3-4BC9-827F-C70351EFE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41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a 1-hour session we are covering chapter 1, abbreviated B-D, skipping stimulus activity 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38A74-22C3-4BC9-827F-C70351EFE5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649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38A74-22C3-4BC9-827F-C70351EFE5A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770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38A74-22C3-4BC9-827F-C70351EFE5A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365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38A74-22C3-4BC9-827F-C70351EFE5A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535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38A74-22C3-4BC9-827F-C70351EFE5A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72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Skip 1.10 </a:t>
            </a:r>
          </a:p>
          <a:p>
            <a:r>
              <a:rPr lang="en-US" dirty="0" smtClean="0"/>
              <a:t>1.11</a:t>
            </a:r>
          </a:p>
          <a:p>
            <a:r>
              <a:rPr lang="en-US" dirty="0" smtClean="0"/>
              <a:t>Handout ‘ key features of the win/win approach’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38A74-22C3-4BC9-827F-C70351EFE5A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650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38A74-22C3-4BC9-827F-C70351EFE5A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01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 1.2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38A74-22C3-4BC9-827F-C70351EFE5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71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38A74-22C3-4BC9-827F-C70351EFE5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34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38A74-22C3-4BC9-827F-C70351EFE5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51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38A74-22C3-4BC9-827F-C70351EFE5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7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38A74-22C3-4BC9-827F-C70351EFE5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05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1.6</a:t>
            </a:r>
          </a:p>
          <a:p>
            <a:r>
              <a:rPr lang="en-US" dirty="0" smtClean="0"/>
              <a:t>Handout ‘behaviors in conflict’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38A74-22C3-4BC9-827F-C70351EFE5A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0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38A74-22C3-4BC9-827F-C70351EFE5A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49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38A74-22C3-4BC9-827F-C70351EFE5A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11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673C-1AAD-480E-9ACD-6F9CEC879941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A347-46ED-461D-99BE-855944AB3AD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0F673C-1AAD-480E-9ACD-6F9CEC879941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4EA347-46ED-461D-99BE-855944AB3A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nhg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Conflict Resolution – 12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 – The Win/Win Approach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609600"/>
            <a:ext cx="2743200" cy="12003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Materials based on Conflict Resolution Network </a:t>
            </a:r>
            <a:r>
              <a:rPr lang="en-US" dirty="0" smtClean="0">
                <a:hlinkClick r:id="rId3"/>
              </a:rPr>
              <a:t>www.crnhg.org</a:t>
            </a:r>
            <a:r>
              <a:rPr lang="en-US" dirty="0" smtClean="0"/>
              <a:t>, used with permission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51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win/win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all about compromise?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974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win/win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Needs first</a:t>
            </a:r>
          </a:p>
          <a:p>
            <a:endParaRPr lang="en-US" dirty="0"/>
          </a:p>
          <a:p>
            <a:endParaRPr lang="en-US" dirty="0" smtClean="0"/>
          </a:p>
          <a:p>
            <a:pPr algn="r"/>
            <a:r>
              <a:rPr lang="en-US" dirty="0" smtClean="0"/>
              <a:t>Solutions later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Right Arrow 2"/>
          <p:cNvSpPr/>
          <p:nvPr/>
        </p:nvSpPr>
        <p:spPr>
          <a:xfrm rot="1318638">
            <a:off x="3124200" y="2362200"/>
            <a:ext cx="25908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4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Compromise…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the same as win/win?</a:t>
            </a:r>
          </a:p>
          <a:p>
            <a:endParaRPr lang="en-US" dirty="0" smtClean="0"/>
          </a:p>
          <a:p>
            <a:r>
              <a:rPr lang="en-US" dirty="0" smtClean="0"/>
              <a:t>Why do we so often compromise?</a:t>
            </a:r>
          </a:p>
          <a:p>
            <a:endParaRPr lang="en-US" dirty="0" smtClean="0"/>
          </a:p>
          <a:p>
            <a:r>
              <a:rPr lang="en-US" dirty="0" smtClean="0"/>
              <a:t>What are some advantages of compromise?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4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Win/Win…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different in the win/win approach?</a:t>
            </a:r>
          </a:p>
          <a:p>
            <a:endParaRPr lang="en-US" dirty="0" smtClean="0"/>
          </a:p>
          <a:p>
            <a:r>
              <a:rPr lang="en-US" dirty="0" smtClean="0"/>
              <a:t>Why should we use win/win – what are the advantages?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461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Win/win would be great 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it just does not seem possible</a:t>
            </a:r>
          </a:p>
          <a:p>
            <a:endParaRPr lang="en-US" dirty="0"/>
          </a:p>
          <a:p>
            <a:pPr lvl="1"/>
            <a:r>
              <a:rPr lang="en-US" dirty="0" smtClean="0"/>
              <a:t>Group discussion</a:t>
            </a:r>
          </a:p>
          <a:p>
            <a:pPr lvl="1"/>
            <a:r>
              <a:rPr lang="en-US" dirty="0" smtClean="0"/>
              <a:t>Handout</a:t>
            </a:r>
          </a:p>
          <a:p>
            <a:pPr lvl="1"/>
            <a:endParaRPr lang="en-US" dirty="0"/>
          </a:p>
          <a:p>
            <a:r>
              <a:rPr lang="en-US" dirty="0" smtClean="0"/>
              <a:t>Share your thoughts!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34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Win/win 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Flexibility</a:t>
            </a:r>
          </a:p>
          <a:p>
            <a:pPr lvl="1"/>
            <a:r>
              <a:rPr lang="en-US" dirty="0" smtClean="0"/>
              <a:t>Options</a:t>
            </a:r>
          </a:p>
          <a:p>
            <a:pPr lvl="1"/>
            <a:r>
              <a:rPr lang="en-US" dirty="0" smtClean="0"/>
              <a:t>Choices</a:t>
            </a:r>
          </a:p>
          <a:p>
            <a:r>
              <a:rPr lang="en-US" dirty="0" smtClean="0"/>
              <a:t>It’s the approach, not necessarily the solution!</a:t>
            </a:r>
          </a:p>
          <a:p>
            <a:pPr lvl="1"/>
            <a:r>
              <a:rPr lang="en-US" dirty="0" smtClean="0"/>
              <a:t>Are different solutions looked at?</a:t>
            </a:r>
          </a:p>
          <a:p>
            <a:pPr lvl="1"/>
            <a:r>
              <a:rPr lang="en-US" dirty="0" smtClean="0"/>
              <a:t>Have all needs been considered?</a:t>
            </a:r>
          </a:p>
          <a:p>
            <a:pPr lvl="1"/>
            <a:r>
              <a:rPr lang="en-US" dirty="0" smtClean="0"/>
              <a:t>Were all parties involved in finding a solution?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01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What’s happening in the next session?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resolution – 12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87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 skills – 12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Win/win approach</a:t>
            </a:r>
          </a:p>
          <a:p>
            <a:r>
              <a:rPr lang="en-US" b="1" dirty="0" smtClean="0"/>
              <a:t>Creative response</a:t>
            </a:r>
          </a:p>
          <a:p>
            <a:r>
              <a:rPr lang="en-US" dirty="0" smtClean="0"/>
              <a:t>Empathy</a:t>
            </a:r>
          </a:p>
          <a:p>
            <a:pPr lvl="1"/>
            <a:r>
              <a:rPr lang="en-US" dirty="0" smtClean="0"/>
              <a:t>DISC exercise</a:t>
            </a:r>
          </a:p>
          <a:p>
            <a:pPr lvl="1"/>
            <a:r>
              <a:rPr lang="en-US" dirty="0" smtClean="0"/>
              <a:t>Active listening skills</a:t>
            </a:r>
          </a:p>
          <a:p>
            <a:r>
              <a:rPr lang="en-US" dirty="0" smtClean="0"/>
              <a:t>Assertiveness</a:t>
            </a:r>
          </a:p>
          <a:p>
            <a:r>
              <a:rPr lang="en-US" dirty="0" smtClean="0"/>
              <a:t>Co-operative power</a:t>
            </a:r>
          </a:p>
          <a:p>
            <a:r>
              <a:rPr lang="en-US" dirty="0" smtClean="0"/>
              <a:t>Managing emotions</a:t>
            </a:r>
          </a:p>
          <a:p>
            <a:r>
              <a:rPr lang="en-US" dirty="0" smtClean="0"/>
              <a:t>Willingness to resolve</a:t>
            </a:r>
          </a:p>
          <a:p>
            <a:r>
              <a:rPr lang="en-US" dirty="0" smtClean="0"/>
              <a:t>Mapping the conflict</a:t>
            </a:r>
          </a:p>
          <a:p>
            <a:r>
              <a:rPr lang="en-US" dirty="0" smtClean="0"/>
              <a:t>Designing options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75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dirty="0" smtClean="0"/>
              <a:t>Ah conflict!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an opportunity!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4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of the specific ways we behave in conflict situations?</a:t>
            </a:r>
          </a:p>
          <a:p>
            <a:r>
              <a:rPr lang="en-US" dirty="0" smtClean="0"/>
              <a:t>Are some of those behaviors more effective in dealing with conflict then others? In what ways?</a:t>
            </a:r>
          </a:p>
          <a:p>
            <a:r>
              <a:rPr lang="en-US" dirty="0" smtClean="0"/>
              <a:t>Why do we behave the way we do </a:t>
            </a:r>
            <a:r>
              <a:rPr lang="en-US" smtClean="0"/>
              <a:t>in conflict?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69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for understanding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you familiar with ‘Fight’ or ‘Flight’?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86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Fight…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of behaviors:</a:t>
            </a:r>
          </a:p>
          <a:p>
            <a:r>
              <a:rPr lang="en-US" dirty="0" smtClean="0"/>
              <a:t>Examples of messages:</a:t>
            </a:r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36576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/>
              <a:t>…I win – you lose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18661" y="47244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/>
              <a:t>aggressive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2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Flight…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of behaviors:</a:t>
            </a:r>
          </a:p>
          <a:p>
            <a:r>
              <a:rPr lang="en-US" dirty="0" smtClean="0"/>
              <a:t>Examples of messages:</a:t>
            </a:r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6443" y="36576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/>
              <a:t>…I lose – you win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-29817" y="4648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/>
              <a:t>passive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54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of behaviors:</a:t>
            </a:r>
          </a:p>
          <a:p>
            <a:r>
              <a:rPr lang="en-US" dirty="0" smtClean="0"/>
              <a:t>Examples of messages:</a:t>
            </a:r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36576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/>
              <a:t>…I win – you win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1974" y="44958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/>
              <a:t>assertive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30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Behaviors in conflict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10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people?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708525"/>
          </a:xfrm>
        </p:spPr>
        <p:txBody>
          <a:bodyPr/>
          <a:lstStyle/>
          <a:p>
            <a:r>
              <a:rPr lang="en-US" dirty="0" smtClean="0"/>
              <a:t>Fight</a:t>
            </a:r>
          </a:p>
          <a:p>
            <a:pPr lvl="1"/>
            <a:r>
              <a:rPr lang="en-US" dirty="0" smtClean="0"/>
              <a:t>I win – you lose</a:t>
            </a:r>
          </a:p>
          <a:p>
            <a:pPr lvl="1"/>
            <a:r>
              <a:rPr lang="en-US" dirty="0" smtClean="0"/>
              <a:t>Aggressive</a:t>
            </a:r>
          </a:p>
          <a:p>
            <a:pPr lvl="1"/>
            <a:r>
              <a:rPr lang="en-US" b="1" dirty="0" smtClean="0"/>
              <a:t>Hard on people </a:t>
            </a:r>
            <a:r>
              <a:rPr lang="en-US" dirty="0" smtClean="0"/>
              <a:t>&amp; hard on the issue</a:t>
            </a:r>
          </a:p>
          <a:p>
            <a:r>
              <a:rPr lang="en-US" dirty="0" smtClean="0"/>
              <a:t>Flight</a:t>
            </a:r>
          </a:p>
          <a:p>
            <a:pPr lvl="1"/>
            <a:r>
              <a:rPr lang="en-US" dirty="0" smtClean="0"/>
              <a:t>I lose – you win</a:t>
            </a:r>
          </a:p>
          <a:p>
            <a:pPr lvl="1"/>
            <a:r>
              <a:rPr lang="en-US" dirty="0" smtClean="0"/>
              <a:t>Passive</a:t>
            </a:r>
          </a:p>
          <a:p>
            <a:pPr lvl="1"/>
            <a:r>
              <a:rPr lang="en-US" b="1" dirty="0" smtClean="0"/>
              <a:t>Hard / soft on people </a:t>
            </a:r>
            <a:r>
              <a:rPr lang="en-US" dirty="0" smtClean="0"/>
              <a:t>&amp; hard on the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71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people?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708525"/>
          </a:xfrm>
        </p:spPr>
        <p:txBody>
          <a:bodyPr/>
          <a:lstStyle/>
          <a:p>
            <a:r>
              <a:rPr lang="en-US" dirty="0" smtClean="0"/>
              <a:t>Flow</a:t>
            </a:r>
          </a:p>
          <a:p>
            <a:pPr lvl="1"/>
            <a:r>
              <a:rPr lang="en-US" dirty="0" smtClean="0"/>
              <a:t>I win – You win</a:t>
            </a:r>
          </a:p>
          <a:p>
            <a:pPr lvl="1"/>
            <a:r>
              <a:rPr lang="en-US" dirty="0" smtClean="0"/>
              <a:t>Assertive</a:t>
            </a:r>
          </a:p>
          <a:p>
            <a:pPr lvl="1"/>
            <a:r>
              <a:rPr lang="en-US" b="1" dirty="0" smtClean="0"/>
              <a:t>Soft on people </a:t>
            </a:r>
            <a:r>
              <a:rPr lang="en-US" dirty="0" smtClean="0"/>
              <a:t>/ hard on the issue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1061" y="43434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Review handout ‘Fight, Flight, Flow’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48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160</TotalTime>
  <Words>425</Words>
  <Application>Microsoft Office PowerPoint</Application>
  <PresentationFormat>On-screen Show (4:3)</PresentationFormat>
  <Paragraphs>123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Trek</vt:lpstr>
      <vt:lpstr>Conflict Resolution – 12 Skills</vt:lpstr>
      <vt:lpstr>Conflict </vt:lpstr>
      <vt:lpstr>Model for understanding conflict</vt:lpstr>
      <vt:lpstr>Fight…</vt:lpstr>
      <vt:lpstr>Flight…</vt:lpstr>
      <vt:lpstr>Flow?!</vt:lpstr>
      <vt:lpstr>Behaviors in conflict</vt:lpstr>
      <vt:lpstr>What about people?</vt:lpstr>
      <vt:lpstr>What about people?</vt:lpstr>
      <vt:lpstr>Principles of win/win</vt:lpstr>
      <vt:lpstr>Principles of win/win</vt:lpstr>
      <vt:lpstr>Compromise…</vt:lpstr>
      <vt:lpstr>Win/Win…</vt:lpstr>
      <vt:lpstr>Win/win would be great but…</vt:lpstr>
      <vt:lpstr>Win/win key points</vt:lpstr>
      <vt:lpstr>Conflict resolution – 12 skills</vt:lpstr>
      <vt:lpstr>12 skills – 12 classes</vt:lpstr>
      <vt:lpstr>What an opportunity!</vt:lpstr>
    </vt:vector>
  </TitlesOfParts>
  <Company>Bombardier Aerospace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Resolution – 12 Skills</dc:title>
  <dc:creator>Barbara Sacco</dc:creator>
  <cp:lastModifiedBy>Barbara Sacco</cp:lastModifiedBy>
  <cp:revision>13</cp:revision>
  <dcterms:created xsi:type="dcterms:W3CDTF">2013-07-02T18:26:24Z</dcterms:created>
  <dcterms:modified xsi:type="dcterms:W3CDTF">2013-08-01T18:46:19Z</dcterms:modified>
</cp:coreProperties>
</file>