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80" r:id="rId5"/>
    <p:sldId id="261" r:id="rId6"/>
    <p:sldId id="262" r:id="rId7"/>
    <p:sldId id="281" r:id="rId8"/>
    <p:sldId id="273" r:id="rId9"/>
    <p:sldId id="282" r:id="rId10"/>
    <p:sldId id="263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5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56949-46C7-45EE-B688-80AFCD1E9F3B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0F0B3-6BCA-4DE6-A59F-4347A49B3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4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1-hour</a:t>
            </a:r>
            <a:r>
              <a:rPr lang="en-US" baseline="0" dirty="0" smtClean="0"/>
              <a:t> session covers 2 B-D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0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2.6 and 2.7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2.2</a:t>
            </a:r>
          </a:p>
          <a:p>
            <a:r>
              <a:rPr lang="en-US" dirty="0" smtClean="0"/>
              <a:t>2.3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5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 handout ‘perfection and discovery approaches’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7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4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F0B3-6BCA-4DE6-A59F-4347A49B3F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4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nh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– Creative Response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09600"/>
            <a:ext cx="2743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Materials based on Conflict Resolution Network </a:t>
            </a:r>
            <a:r>
              <a:rPr lang="en-US" dirty="0" smtClean="0">
                <a:hlinkClick r:id="rId3"/>
              </a:rPr>
              <a:t>www.crnhg.org</a:t>
            </a:r>
            <a:r>
              <a:rPr lang="en-US" dirty="0" smtClean="0"/>
              <a:t>, used with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Choose to respond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Accept what it 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Ask ‘what can I learn here’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Look for opportunity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74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happening in the next session?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72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skills – 12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Win/win approach</a:t>
            </a:r>
          </a:p>
          <a:p>
            <a:r>
              <a:rPr lang="en-US" dirty="0" smtClean="0"/>
              <a:t>Creative response</a:t>
            </a:r>
          </a:p>
          <a:p>
            <a:r>
              <a:rPr lang="en-US" b="1" dirty="0" smtClean="0"/>
              <a:t>Empathy</a:t>
            </a:r>
          </a:p>
          <a:p>
            <a:pPr lvl="1"/>
            <a:r>
              <a:rPr lang="en-US" dirty="0" smtClean="0"/>
              <a:t>DISC exercise</a:t>
            </a:r>
          </a:p>
          <a:p>
            <a:pPr lvl="1"/>
            <a:r>
              <a:rPr lang="en-US" dirty="0" smtClean="0"/>
              <a:t>Active listening skills</a:t>
            </a:r>
          </a:p>
          <a:p>
            <a:r>
              <a:rPr lang="en-US" dirty="0" smtClean="0"/>
              <a:t>Assertiveness</a:t>
            </a:r>
          </a:p>
          <a:p>
            <a:r>
              <a:rPr lang="en-US" dirty="0" smtClean="0"/>
              <a:t>Co-operative power</a:t>
            </a:r>
          </a:p>
          <a:p>
            <a:r>
              <a:rPr lang="en-US" dirty="0" smtClean="0"/>
              <a:t>Managing emotions</a:t>
            </a:r>
          </a:p>
          <a:p>
            <a:r>
              <a:rPr lang="en-US" dirty="0" smtClean="0"/>
              <a:t>Willingness to resolve</a:t>
            </a:r>
          </a:p>
          <a:p>
            <a:r>
              <a:rPr lang="en-US" dirty="0" smtClean="0"/>
              <a:t>Mapping the conflict</a:t>
            </a:r>
          </a:p>
          <a:p>
            <a:r>
              <a:rPr lang="en-US" dirty="0" smtClean="0"/>
              <a:t>Designing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Ah conflict!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opportunity!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 or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a recent conflict…</a:t>
            </a:r>
          </a:p>
          <a:p>
            <a:pPr lvl="1"/>
            <a:r>
              <a:rPr lang="en-US" dirty="0" smtClean="0"/>
              <a:t>What are you feeling?</a:t>
            </a:r>
          </a:p>
          <a:p>
            <a:pPr lvl="1"/>
            <a:r>
              <a:rPr lang="en-US" dirty="0" smtClean="0"/>
              <a:t>What are you thinking?</a:t>
            </a:r>
          </a:p>
          <a:p>
            <a:pPr lvl="1"/>
            <a:endParaRPr lang="en-US" dirty="0"/>
          </a:p>
          <a:p>
            <a:r>
              <a:rPr lang="en-US" dirty="0" smtClean="0"/>
              <a:t>Now imagine the same conflict will happen again tomorrow</a:t>
            </a:r>
          </a:p>
          <a:p>
            <a:pPr lvl="1"/>
            <a:r>
              <a:rPr lang="en-US" dirty="0" smtClean="0"/>
              <a:t>What thoughts are going through your mind?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9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‘mind chatter’ 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may these thoughts, or ‘mind chatter’ affect our ability to deal with the conflict?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do we so often give ourselves such negative messages then?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895600"/>
            <a:ext cx="8686800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React or respond?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8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Perfection and discovery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causes of conflict?</a:t>
            </a:r>
          </a:p>
          <a:p>
            <a:endParaRPr lang="en-US" dirty="0"/>
          </a:p>
          <a:p>
            <a:r>
              <a:rPr lang="en-US" dirty="0" smtClean="0"/>
              <a:t>What is it about ‘difference’ that causes conflict?</a:t>
            </a:r>
          </a:p>
          <a:p>
            <a:r>
              <a:rPr lang="en-US" dirty="0" smtClean="0"/>
              <a:t>Why don’t we just accept ‘differences’?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0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…right or wrong</a:t>
            </a:r>
          </a:p>
          <a:p>
            <a:pPr marL="0" indent="0">
              <a:buNone/>
            </a:pPr>
            <a:r>
              <a:rPr lang="en-US" dirty="0" smtClean="0"/>
              <a:t>…judgments</a:t>
            </a:r>
          </a:p>
          <a:p>
            <a:pPr marL="0" indent="0">
              <a:buNone/>
            </a:pPr>
            <a:r>
              <a:rPr lang="en-US" dirty="0" smtClean="0"/>
              <a:t>…unwillingness to risk</a:t>
            </a:r>
          </a:p>
          <a:p>
            <a:pPr marL="0" indent="0">
              <a:buNone/>
            </a:pPr>
            <a:r>
              <a:rPr lang="en-US" dirty="0" smtClean="0"/>
              <a:t>…anxiety</a:t>
            </a:r>
          </a:p>
          <a:p>
            <a:pPr marL="0" indent="0">
              <a:buNone/>
            </a:pPr>
            <a:r>
              <a:rPr lang="en-US" dirty="0" smtClean="0"/>
              <a:t>…winners and losers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spcBef>
                <a:spcPct val="0"/>
              </a:spcBef>
              <a:buNone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frustration</a:t>
            </a:r>
          </a:p>
        </p:txBody>
      </p:sp>
    </p:spTree>
    <p:extLst>
      <p:ext uri="{BB962C8B-B14F-4D97-AF65-F5344CB8AC3E}">
        <p14:creationId xmlns:p14="http://schemas.microsoft.com/office/powerpoint/2010/main" val="405871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…inquiry and creativity</a:t>
            </a:r>
          </a:p>
          <a:p>
            <a:pPr marL="0" indent="0">
              <a:buNone/>
            </a:pPr>
            <a:r>
              <a:rPr lang="en-US" dirty="0" smtClean="0"/>
              <a:t>…acceptance</a:t>
            </a:r>
          </a:p>
          <a:p>
            <a:pPr marL="0" indent="0">
              <a:buNone/>
            </a:pPr>
            <a:r>
              <a:rPr lang="en-US" dirty="0" smtClean="0"/>
              <a:t>…willingness to risk</a:t>
            </a:r>
          </a:p>
          <a:p>
            <a:pPr marL="0" indent="0">
              <a:buNone/>
            </a:pPr>
            <a:r>
              <a:rPr lang="en-US" dirty="0" smtClean="0"/>
              <a:t>…excitement</a:t>
            </a:r>
          </a:p>
          <a:p>
            <a:pPr marL="0" indent="0">
              <a:buNone/>
            </a:pPr>
            <a:r>
              <a:rPr lang="en-US" dirty="0" smtClean="0"/>
              <a:t>…learners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spcBef>
                <a:spcPct val="0"/>
              </a:spcBef>
              <a:buNone/>
            </a:pPr>
            <a:r>
              <a:rPr lang="en-US" sz="3600" cap="all" dirty="0" smtClean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fascination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020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positive in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Mind chatter negative</a:t>
            </a:r>
          </a:p>
          <a:p>
            <a:pPr lvl="1"/>
            <a:r>
              <a:rPr lang="en-US" dirty="0" smtClean="0"/>
              <a:t>I can’t do this</a:t>
            </a:r>
          </a:p>
          <a:p>
            <a:pPr lvl="1"/>
            <a:r>
              <a:rPr lang="en-US" dirty="0" smtClean="0"/>
              <a:t>Making lots of mistakes</a:t>
            </a:r>
          </a:p>
          <a:p>
            <a:pPr lvl="1"/>
            <a:r>
              <a:rPr lang="en-US" dirty="0" smtClean="0"/>
              <a:t>Know-it-all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Mind chatter positive</a:t>
            </a:r>
          </a:p>
          <a:p>
            <a:pPr lvl="1"/>
            <a:r>
              <a:rPr lang="en-US" dirty="0" smtClean="0"/>
              <a:t>I need to work out a plan</a:t>
            </a:r>
          </a:p>
          <a:p>
            <a:pPr lvl="1"/>
            <a:r>
              <a:rPr lang="en-US" dirty="0" smtClean="0"/>
              <a:t>Willing to give it a go</a:t>
            </a:r>
          </a:p>
          <a:p>
            <a:pPr lvl="1"/>
            <a:r>
              <a:rPr lang="en-US" dirty="0" smtClean="0"/>
              <a:t>Person who can teach me a lot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8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positive conflict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‘embrace the challenge’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Celebrate success, learn from failure’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‘I’m here to solve problems’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34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</TotalTime>
  <Words>331</Words>
  <Application>Microsoft Office PowerPoint</Application>
  <PresentationFormat>On-screen Show (4:3)</PresentationFormat>
  <Paragraphs>100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Conflict Resolution – 12 Skills</vt:lpstr>
      <vt:lpstr>React or respond?</vt:lpstr>
      <vt:lpstr>‘mind chatter’ in conflict</vt:lpstr>
      <vt:lpstr>PowerPoint Presentation</vt:lpstr>
      <vt:lpstr>Perfection and discovery</vt:lpstr>
      <vt:lpstr>perfection</vt:lpstr>
      <vt:lpstr>discovery</vt:lpstr>
      <vt:lpstr>The positive in conflict</vt:lpstr>
      <vt:lpstr>Creating positive conflict statements</vt:lpstr>
      <vt:lpstr>Creative responses</vt:lpstr>
      <vt:lpstr>Conflict resolution – 12 skills</vt:lpstr>
      <vt:lpstr>12 skills – 12 classes</vt:lpstr>
      <vt:lpstr>What an opportunity!</vt:lpstr>
    </vt:vector>
  </TitlesOfParts>
  <Company>Bombardier Aerospace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– 12 Skills</dc:title>
  <dc:creator>Barbara Sacco</dc:creator>
  <cp:lastModifiedBy>Barbara Sacco</cp:lastModifiedBy>
  <cp:revision>17</cp:revision>
  <dcterms:created xsi:type="dcterms:W3CDTF">2013-07-02T18:26:24Z</dcterms:created>
  <dcterms:modified xsi:type="dcterms:W3CDTF">2013-08-01T18:50:26Z</dcterms:modified>
</cp:coreProperties>
</file>