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1" r:id="rId3"/>
    <p:sldId id="299" r:id="rId4"/>
    <p:sldId id="301" r:id="rId5"/>
    <p:sldId id="302" r:id="rId6"/>
    <p:sldId id="303" r:id="rId7"/>
    <p:sldId id="304" r:id="rId8"/>
    <p:sldId id="287" r:id="rId9"/>
    <p:sldId id="297" r:id="rId10"/>
    <p:sldId id="288" r:id="rId11"/>
    <p:sldId id="261" r:id="rId12"/>
    <p:sldId id="298" r:id="rId13"/>
    <p:sldId id="293" r:id="rId14"/>
    <p:sldId id="296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99" autoAdjust="0"/>
  </p:normalViewPr>
  <p:slideViewPr>
    <p:cSldViewPr>
      <p:cViewPr>
        <p:scale>
          <a:sx n="48" d="100"/>
          <a:sy n="48" d="100"/>
        </p:scale>
        <p:origin x="-115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24DB6-27AB-47F8-8AAA-E1DAF116ABB0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E5021BAC-C2A2-475A-9C3E-E15F27067C9D}">
      <dgm:prSet phldrT="[Text]"/>
      <dgm:spPr/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8DF354DF-D6AE-4605-A5CE-C1CC42E1FA91}" type="parTrans" cxnId="{0BBD2F2A-0D7E-4F91-A5B0-E668D096785C}">
      <dgm:prSet/>
      <dgm:spPr/>
      <dgm:t>
        <a:bodyPr/>
        <a:lstStyle/>
        <a:p>
          <a:endParaRPr lang="en-US"/>
        </a:p>
      </dgm:t>
    </dgm:pt>
    <dgm:pt modelId="{EDF482F7-50E9-44AB-8198-22A3E6E893C5}" type="sibTrans" cxnId="{0BBD2F2A-0D7E-4F91-A5B0-E668D096785C}">
      <dgm:prSet/>
      <dgm:spPr/>
      <dgm:t>
        <a:bodyPr/>
        <a:lstStyle/>
        <a:p>
          <a:endParaRPr lang="en-US"/>
        </a:p>
      </dgm:t>
    </dgm:pt>
    <dgm:pt modelId="{5369E374-6878-4677-B9FF-D0A8D1F5315C}">
      <dgm:prSet phldrT="[Text]"/>
      <dgm:spPr/>
      <dgm:t>
        <a:bodyPr/>
        <a:lstStyle/>
        <a:p>
          <a:r>
            <a:rPr lang="en-US" dirty="0" smtClean="0"/>
            <a:t>Objective description</a:t>
          </a:r>
          <a:endParaRPr lang="en-US" dirty="0"/>
        </a:p>
      </dgm:t>
    </dgm:pt>
    <dgm:pt modelId="{E882F135-C125-4326-8831-21EB58AFA7BB}" type="parTrans" cxnId="{809BD09C-F519-49EC-98D3-53CA3A603259}">
      <dgm:prSet/>
      <dgm:spPr/>
      <dgm:t>
        <a:bodyPr/>
        <a:lstStyle/>
        <a:p>
          <a:endParaRPr lang="en-US"/>
        </a:p>
      </dgm:t>
    </dgm:pt>
    <dgm:pt modelId="{7542368C-75FD-4422-A86E-3566A374BE45}" type="sibTrans" cxnId="{809BD09C-F519-49EC-98D3-53CA3A603259}">
      <dgm:prSet/>
      <dgm:spPr/>
      <dgm:t>
        <a:bodyPr/>
        <a:lstStyle/>
        <a:p>
          <a:endParaRPr lang="en-US"/>
        </a:p>
      </dgm:t>
    </dgm:pt>
    <dgm:pt modelId="{76A6EB56-9F04-4110-85DC-C409B3EDC758}">
      <dgm:prSet phldrT="[Text]"/>
      <dgm:spPr/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85D0F6DF-8F13-4B6B-930D-0F4ED7319903}" type="parTrans" cxnId="{640B2A19-2AAB-4343-BD54-C530C19B251C}">
      <dgm:prSet/>
      <dgm:spPr/>
      <dgm:t>
        <a:bodyPr/>
        <a:lstStyle/>
        <a:p>
          <a:endParaRPr lang="en-US"/>
        </a:p>
      </dgm:t>
    </dgm:pt>
    <dgm:pt modelId="{0814E0DE-786E-46D4-B1A4-0F816597EC7D}" type="sibTrans" cxnId="{640B2A19-2AAB-4343-BD54-C530C19B251C}">
      <dgm:prSet/>
      <dgm:spPr/>
      <dgm:t>
        <a:bodyPr/>
        <a:lstStyle/>
        <a:p>
          <a:endParaRPr lang="en-US"/>
        </a:p>
      </dgm:t>
    </dgm:pt>
    <dgm:pt modelId="{31E00018-94AA-4D73-A19A-940E12E7490F}" type="pres">
      <dgm:prSet presAssocID="{CD524DB6-27AB-47F8-8AAA-E1DAF116ABB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F319B2-E996-4F77-9B43-95A13DDD50B9}" type="pres">
      <dgm:prSet presAssocID="{E5021BAC-C2A2-475A-9C3E-E15F27067C9D}" presName="gear1" presStyleLbl="node1" presStyleIdx="0" presStyleCnt="3" custLinFactNeighborX="621" custLinFactNeighborY="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34451-717A-4F81-9363-B2067E02EC44}" type="pres">
      <dgm:prSet presAssocID="{E5021BAC-C2A2-475A-9C3E-E15F27067C9D}" presName="gear1srcNode" presStyleLbl="node1" presStyleIdx="0" presStyleCnt="3"/>
      <dgm:spPr/>
      <dgm:t>
        <a:bodyPr/>
        <a:lstStyle/>
        <a:p>
          <a:endParaRPr lang="en-US"/>
        </a:p>
      </dgm:t>
    </dgm:pt>
    <dgm:pt modelId="{6E0E22E4-E012-4AA0-BA6F-63ED8707399C}" type="pres">
      <dgm:prSet presAssocID="{E5021BAC-C2A2-475A-9C3E-E15F27067C9D}" presName="gear1dstNode" presStyleLbl="node1" presStyleIdx="0" presStyleCnt="3"/>
      <dgm:spPr/>
      <dgm:t>
        <a:bodyPr/>
        <a:lstStyle/>
        <a:p>
          <a:endParaRPr lang="en-US"/>
        </a:p>
      </dgm:t>
    </dgm:pt>
    <dgm:pt modelId="{475662D4-AAD5-4E8E-866B-79574320BE5B}" type="pres">
      <dgm:prSet presAssocID="{5369E374-6878-4677-B9FF-D0A8D1F5315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FD16B-0D6D-4348-A82A-9A92C713AB5A}" type="pres">
      <dgm:prSet presAssocID="{5369E374-6878-4677-B9FF-D0A8D1F5315C}" presName="gear2srcNode" presStyleLbl="node1" presStyleIdx="1" presStyleCnt="3"/>
      <dgm:spPr/>
      <dgm:t>
        <a:bodyPr/>
        <a:lstStyle/>
        <a:p>
          <a:endParaRPr lang="en-US"/>
        </a:p>
      </dgm:t>
    </dgm:pt>
    <dgm:pt modelId="{AF0448DD-49D4-4C8C-B947-23560FAC5CEA}" type="pres">
      <dgm:prSet presAssocID="{5369E374-6878-4677-B9FF-D0A8D1F5315C}" presName="gear2dstNode" presStyleLbl="node1" presStyleIdx="1" presStyleCnt="3"/>
      <dgm:spPr/>
      <dgm:t>
        <a:bodyPr/>
        <a:lstStyle/>
        <a:p>
          <a:endParaRPr lang="en-US"/>
        </a:p>
      </dgm:t>
    </dgm:pt>
    <dgm:pt modelId="{AF62E7FE-B49F-468E-8B9A-90F77EE37117}" type="pres">
      <dgm:prSet presAssocID="{76A6EB56-9F04-4110-85DC-C409B3EDC758}" presName="gear3" presStyleLbl="node1" presStyleIdx="2" presStyleCnt="3"/>
      <dgm:spPr/>
      <dgm:t>
        <a:bodyPr/>
        <a:lstStyle/>
        <a:p>
          <a:endParaRPr lang="en-US"/>
        </a:p>
      </dgm:t>
    </dgm:pt>
    <dgm:pt modelId="{3DAB9E88-3643-4D97-B80A-9DA86C1575A6}" type="pres">
      <dgm:prSet presAssocID="{76A6EB56-9F04-4110-85DC-C409B3EDC75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D8538-6E00-40E3-910A-98798D5A8AFC}" type="pres">
      <dgm:prSet presAssocID="{76A6EB56-9F04-4110-85DC-C409B3EDC758}" presName="gear3srcNode" presStyleLbl="node1" presStyleIdx="2" presStyleCnt="3"/>
      <dgm:spPr/>
      <dgm:t>
        <a:bodyPr/>
        <a:lstStyle/>
        <a:p>
          <a:endParaRPr lang="en-US"/>
        </a:p>
      </dgm:t>
    </dgm:pt>
    <dgm:pt modelId="{729A048E-E5F4-4B56-9015-1C1962BCB48B}" type="pres">
      <dgm:prSet presAssocID="{76A6EB56-9F04-4110-85DC-C409B3EDC758}" presName="gear3dstNode" presStyleLbl="node1" presStyleIdx="2" presStyleCnt="3"/>
      <dgm:spPr/>
      <dgm:t>
        <a:bodyPr/>
        <a:lstStyle/>
        <a:p>
          <a:endParaRPr lang="en-US"/>
        </a:p>
      </dgm:t>
    </dgm:pt>
    <dgm:pt modelId="{CC901304-D988-4E3B-92F0-7DF814598ABA}" type="pres">
      <dgm:prSet presAssocID="{EDF482F7-50E9-44AB-8198-22A3E6E893C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91B958A-F6FD-41F0-B679-10E0C6A8B6E8}" type="pres">
      <dgm:prSet presAssocID="{7542368C-75FD-4422-A86E-3566A374BE4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D9B2C266-4EBD-4D04-9A56-68618E958703}" type="pres">
      <dgm:prSet presAssocID="{0814E0DE-786E-46D4-B1A4-0F816597EC7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40B2A19-2AAB-4343-BD54-C530C19B251C}" srcId="{CD524DB6-27AB-47F8-8AAA-E1DAF116ABB0}" destId="{76A6EB56-9F04-4110-85DC-C409B3EDC758}" srcOrd="2" destOrd="0" parTransId="{85D0F6DF-8F13-4B6B-930D-0F4ED7319903}" sibTransId="{0814E0DE-786E-46D4-B1A4-0F816597EC7D}"/>
    <dgm:cxn modelId="{76556A04-D3D2-4D96-89F1-10F24D579E81}" type="presOf" srcId="{76A6EB56-9F04-4110-85DC-C409B3EDC758}" destId="{729A048E-E5F4-4B56-9015-1C1962BCB48B}" srcOrd="3" destOrd="0" presId="urn:microsoft.com/office/officeart/2005/8/layout/gear1"/>
    <dgm:cxn modelId="{D1F8965A-58F6-46C4-B3DA-7E1207C51135}" type="presOf" srcId="{CD524DB6-27AB-47F8-8AAA-E1DAF116ABB0}" destId="{31E00018-94AA-4D73-A19A-940E12E7490F}" srcOrd="0" destOrd="0" presId="urn:microsoft.com/office/officeart/2005/8/layout/gear1"/>
    <dgm:cxn modelId="{D4975E5A-CBFE-4C75-B987-06B1AE54215F}" type="presOf" srcId="{E5021BAC-C2A2-475A-9C3E-E15F27067C9D}" destId="{6E0E22E4-E012-4AA0-BA6F-63ED8707399C}" srcOrd="2" destOrd="0" presId="urn:microsoft.com/office/officeart/2005/8/layout/gear1"/>
    <dgm:cxn modelId="{0BBD2F2A-0D7E-4F91-A5B0-E668D096785C}" srcId="{CD524DB6-27AB-47F8-8AAA-E1DAF116ABB0}" destId="{E5021BAC-C2A2-475A-9C3E-E15F27067C9D}" srcOrd="0" destOrd="0" parTransId="{8DF354DF-D6AE-4605-A5CE-C1CC42E1FA91}" sibTransId="{EDF482F7-50E9-44AB-8198-22A3E6E893C5}"/>
    <dgm:cxn modelId="{4A88AD43-3C73-477D-9DF2-754C3ABD2795}" type="presOf" srcId="{E5021BAC-C2A2-475A-9C3E-E15F27067C9D}" destId="{0DF319B2-E996-4F77-9B43-95A13DDD50B9}" srcOrd="0" destOrd="0" presId="urn:microsoft.com/office/officeart/2005/8/layout/gear1"/>
    <dgm:cxn modelId="{809BD09C-F519-49EC-98D3-53CA3A603259}" srcId="{CD524DB6-27AB-47F8-8AAA-E1DAF116ABB0}" destId="{5369E374-6878-4677-B9FF-D0A8D1F5315C}" srcOrd="1" destOrd="0" parTransId="{E882F135-C125-4326-8831-21EB58AFA7BB}" sibTransId="{7542368C-75FD-4422-A86E-3566A374BE45}"/>
    <dgm:cxn modelId="{53A72055-2513-4159-8CE8-102297C2DC05}" type="presOf" srcId="{76A6EB56-9F04-4110-85DC-C409B3EDC758}" destId="{3DAB9E88-3643-4D97-B80A-9DA86C1575A6}" srcOrd="1" destOrd="0" presId="urn:microsoft.com/office/officeart/2005/8/layout/gear1"/>
    <dgm:cxn modelId="{3725494D-7836-4020-8CE3-0395330F6015}" type="presOf" srcId="{76A6EB56-9F04-4110-85DC-C409B3EDC758}" destId="{AF62E7FE-B49F-468E-8B9A-90F77EE37117}" srcOrd="0" destOrd="0" presId="urn:microsoft.com/office/officeart/2005/8/layout/gear1"/>
    <dgm:cxn modelId="{E93C8F2E-9EDE-47D2-AF5E-2F26B5C73B56}" type="presOf" srcId="{0814E0DE-786E-46D4-B1A4-0F816597EC7D}" destId="{D9B2C266-4EBD-4D04-9A56-68618E958703}" srcOrd="0" destOrd="0" presId="urn:microsoft.com/office/officeart/2005/8/layout/gear1"/>
    <dgm:cxn modelId="{2A49A899-AABE-4501-A211-BA6A661580BE}" type="presOf" srcId="{5369E374-6878-4677-B9FF-D0A8D1F5315C}" destId="{F13FD16B-0D6D-4348-A82A-9A92C713AB5A}" srcOrd="1" destOrd="0" presId="urn:microsoft.com/office/officeart/2005/8/layout/gear1"/>
    <dgm:cxn modelId="{54194E49-D70C-4815-BA29-161AECACFA42}" type="presOf" srcId="{5369E374-6878-4677-B9FF-D0A8D1F5315C}" destId="{475662D4-AAD5-4E8E-866B-79574320BE5B}" srcOrd="0" destOrd="0" presId="urn:microsoft.com/office/officeart/2005/8/layout/gear1"/>
    <dgm:cxn modelId="{F9853560-DEDD-4E2B-B21F-48C8ADF4AF93}" type="presOf" srcId="{E5021BAC-C2A2-475A-9C3E-E15F27067C9D}" destId="{71F34451-717A-4F81-9363-B2067E02EC44}" srcOrd="1" destOrd="0" presId="urn:microsoft.com/office/officeart/2005/8/layout/gear1"/>
    <dgm:cxn modelId="{F446FFEF-40F0-4B68-812F-F96EBCC2D9BC}" type="presOf" srcId="{EDF482F7-50E9-44AB-8198-22A3E6E893C5}" destId="{CC901304-D988-4E3B-92F0-7DF814598ABA}" srcOrd="0" destOrd="0" presId="urn:microsoft.com/office/officeart/2005/8/layout/gear1"/>
    <dgm:cxn modelId="{BE97A981-98DE-4243-AE91-3050D88BF8B5}" type="presOf" srcId="{76A6EB56-9F04-4110-85DC-C409B3EDC758}" destId="{216D8538-6E00-40E3-910A-98798D5A8AFC}" srcOrd="2" destOrd="0" presId="urn:microsoft.com/office/officeart/2005/8/layout/gear1"/>
    <dgm:cxn modelId="{9F057569-EE40-466D-8E71-D4DBCD7E397C}" type="presOf" srcId="{5369E374-6878-4677-B9FF-D0A8D1F5315C}" destId="{AF0448DD-49D4-4C8C-B947-23560FAC5CEA}" srcOrd="2" destOrd="0" presId="urn:microsoft.com/office/officeart/2005/8/layout/gear1"/>
    <dgm:cxn modelId="{8C398322-6A29-4A05-B6D1-50F1A3781A54}" type="presOf" srcId="{7542368C-75FD-4422-A86E-3566A374BE45}" destId="{091B958A-F6FD-41F0-B679-10E0C6A8B6E8}" srcOrd="0" destOrd="0" presId="urn:microsoft.com/office/officeart/2005/8/layout/gear1"/>
    <dgm:cxn modelId="{DBF933C3-CBF1-47AD-8C0F-E786C0B3D920}" type="presParOf" srcId="{31E00018-94AA-4D73-A19A-940E12E7490F}" destId="{0DF319B2-E996-4F77-9B43-95A13DDD50B9}" srcOrd="0" destOrd="0" presId="urn:microsoft.com/office/officeart/2005/8/layout/gear1"/>
    <dgm:cxn modelId="{1B7B79FE-5ADD-41AE-A637-07D70EBD9E23}" type="presParOf" srcId="{31E00018-94AA-4D73-A19A-940E12E7490F}" destId="{71F34451-717A-4F81-9363-B2067E02EC44}" srcOrd="1" destOrd="0" presId="urn:microsoft.com/office/officeart/2005/8/layout/gear1"/>
    <dgm:cxn modelId="{C97B1180-A0F9-4147-89D3-E3C07B8BD9DB}" type="presParOf" srcId="{31E00018-94AA-4D73-A19A-940E12E7490F}" destId="{6E0E22E4-E012-4AA0-BA6F-63ED8707399C}" srcOrd="2" destOrd="0" presId="urn:microsoft.com/office/officeart/2005/8/layout/gear1"/>
    <dgm:cxn modelId="{1814F1FD-9C9B-4C1B-83F9-8AF02C8BC061}" type="presParOf" srcId="{31E00018-94AA-4D73-A19A-940E12E7490F}" destId="{475662D4-AAD5-4E8E-866B-79574320BE5B}" srcOrd="3" destOrd="0" presId="urn:microsoft.com/office/officeart/2005/8/layout/gear1"/>
    <dgm:cxn modelId="{C9CA860D-5D34-49F4-B90D-A41AB8D4D3BD}" type="presParOf" srcId="{31E00018-94AA-4D73-A19A-940E12E7490F}" destId="{F13FD16B-0D6D-4348-A82A-9A92C713AB5A}" srcOrd="4" destOrd="0" presId="urn:microsoft.com/office/officeart/2005/8/layout/gear1"/>
    <dgm:cxn modelId="{A5B5B585-E911-42C5-A956-CE3BD38EDFB7}" type="presParOf" srcId="{31E00018-94AA-4D73-A19A-940E12E7490F}" destId="{AF0448DD-49D4-4C8C-B947-23560FAC5CEA}" srcOrd="5" destOrd="0" presId="urn:microsoft.com/office/officeart/2005/8/layout/gear1"/>
    <dgm:cxn modelId="{E4637DC4-70BA-4403-9F71-23AA4D6FE4C6}" type="presParOf" srcId="{31E00018-94AA-4D73-A19A-940E12E7490F}" destId="{AF62E7FE-B49F-468E-8B9A-90F77EE37117}" srcOrd="6" destOrd="0" presId="urn:microsoft.com/office/officeart/2005/8/layout/gear1"/>
    <dgm:cxn modelId="{90ED40AB-C1A7-4AB9-BFE3-550E6DC44C19}" type="presParOf" srcId="{31E00018-94AA-4D73-A19A-940E12E7490F}" destId="{3DAB9E88-3643-4D97-B80A-9DA86C1575A6}" srcOrd="7" destOrd="0" presId="urn:microsoft.com/office/officeart/2005/8/layout/gear1"/>
    <dgm:cxn modelId="{1EF2AE8B-911F-40E1-9047-0664B11258CC}" type="presParOf" srcId="{31E00018-94AA-4D73-A19A-940E12E7490F}" destId="{216D8538-6E00-40E3-910A-98798D5A8AFC}" srcOrd="8" destOrd="0" presId="urn:microsoft.com/office/officeart/2005/8/layout/gear1"/>
    <dgm:cxn modelId="{54B43AE3-BAE7-42FF-B292-A1A238F4EC60}" type="presParOf" srcId="{31E00018-94AA-4D73-A19A-940E12E7490F}" destId="{729A048E-E5F4-4B56-9015-1C1962BCB48B}" srcOrd="9" destOrd="0" presId="urn:microsoft.com/office/officeart/2005/8/layout/gear1"/>
    <dgm:cxn modelId="{6FC0BC3D-8645-4DA0-9189-AA90967D5742}" type="presParOf" srcId="{31E00018-94AA-4D73-A19A-940E12E7490F}" destId="{CC901304-D988-4E3B-92F0-7DF814598ABA}" srcOrd="10" destOrd="0" presId="urn:microsoft.com/office/officeart/2005/8/layout/gear1"/>
    <dgm:cxn modelId="{09684808-1868-4848-8E23-A57688B2CCD3}" type="presParOf" srcId="{31E00018-94AA-4D73-A19A-940E12E7490F}" destId="{091B958A-F6FD-41F0-B679-10E0C6A8B6E8}" srcOrd="11" destOrd="0" presId="urn:microsoft.com/office/officeart/2005/8/layout/gear1"/>
    <dgm:cxn modelId="{0248411D-01A5-4BFD-ADFE-0DB1BD130B19}" type="presParOf" srcId="{31E00018-94AA-4D73-A19A-940E12E7490F}" destId="{D9B2C266-4EBD-4D04-9A56-68618E95870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319B2-E996-4F77-9B43-95A13DDD50B9}">
      <dsp:nvSpPr>
        <dsp:cNvPr id="0" name=""/>
        <dsp:cNvSpPr/>
      </dsp:nvSpPr>
      <dsp:spPr>
        <a:xfrm>
          <a:off x="2895611" y="2208132"/>
          <a:ext cx="2698829" cy="269882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WHEN</a:t>
          </a:r>
          <a:endParaRPr lang="en-US" sz="1500" kern="1200" dirty="0"/>
        </a:p>
      </dsp:txBody>
      <dsp:txXfrm>
        <a:off x="3438196" y="2840320"/>
        <a:ext cx="1613659" cy="1387254"/>
      </dsp:txXfrm>
    </dsp:sp>
    <dsp:sp modelId="{475662D4-AAD5-4E8E-866B-79574320BE5B}">
      <dsp:nvSpPr>
        <dsp:cNvPr id="0" name=""/>
        <dsp:cNvSpPr/>
      </dsp:nvSpPr>
      <dsp:spPr>
        <a:xfrm>
          <a:off x="1308624" y="1570227"/>
          <a:ext cx="1962784" cy="19627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Objective description</a:t>
          </a:r>
          <a:endParaRPr lang="en-US" sz="1500" kern="1200" dirty="0"/>
        </a:p>
      </dsp:txBody>
      <dsp:txXfrm>
        <a:off x="1802761" y="2067350"/>
        <a:ext cx="974510" cy="968538"/>
      </dsp:txXfrm>
    </dsp:sp>
    <dsp:sp modelId="{AF62E7FE-B49F-468E-8B9A-90F77EE37117}">
      <dsp:nvSpPr>
        <dsp:cNvPr id="0" name=""/>
        <dsp:cNvSpPr/>
      </dsp:nvSpPr>
      <dsp:spPr>
        <a:xfrm rot="20700000">
          <a:off x="2407983" y="216106"/>
          <a:ext cx="1923128" cy="192312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action</a:t>
          </a:r>
          <a:endParaRPr lang="en-US" sz="1500" kern="1200" dirty="0"/>
        </a:p>
      </dsp:txBody>
      <dsp:txXfrm rot="-20700000">
        <a:off x="2829782" y="637905"/>
        <a:ext cx="1079531" cy="1079531"/>
      </dsp:txXfrm>
    </dsp:sp>
    <dsp:sp modelId="{CC901304-D988-4E3B-92F0-7DF814598ABA}">
      <dsp:nvSpPr>
        <dsp:cNvPr id="0" name=""/>
        <dsp:cNvSpPr/>
      </dsp:nvSpPr>
      <dsp:spPr>
        <a:xfrm>
          <a:off x="2679231" y="1796375"/>
          <a:ext cx="3454501" cy="3454501"/>
        </a:xfrm>
        <a:prstGeom prst="circularArrow">
          <a:avLst>
            <a:gd name="adj1" fmla="val 4687"/>
            <a:gd name="adj2" fmla="val 299029"/>
            <a:gd name="adj3" fmla="val 2530904"/>
            <a:gd name="adj4" fmla="val 1582988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B958A-F6FD-41F0-B679-10E0C6A8B6E8}">
      <dsp:nvSpPr>
        <dsp:cNvPr id="0" name=""/>
        <dsp:cNvSpPr/>
      </dsp:nvSpPr>
      <dsp:spPr>
        <a:xfrm>
          <a:off x="961018" y="1132879"/>
          <a:ext cx="2509911" cy="25099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2C266-4EBD-4D04-9A56-68618E958703}">
      <dsp:nvSpPr>
        <dsp:cNvPr id="0" name=""/>
        <dsp:cNvSpPr/>
      </dsp:nvSpPr>
      <dsp:spPr>
        <a:xfrm>
          <a:off x="1963144" y="-208189"/>
          <a:ext cx="2706189" cy="27061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893D5-9A06-4D19-B5A2-BEB33F750662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8E410-ACD3-4906-8EEA-9747B04CA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6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1-hour</a:t>
            </a:r>
            <a:r>
              <a:rPr lang="en-US" baseline="0" dirty="0" smtClean="0"/>
              <a:t> session covers section 4 Appropriate Assertiveness, A B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08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4.7 and 4.8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1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8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8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4.11, 4.12 handout “I statements” H 4.4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0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Review lesson – 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1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5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4.3 and handout ‘will you react or respond H4.1’ and ‘flight,</a:t>
            </a:r>
            <a:r>
              <a:rPr lang="en-US" baseline="0" dirty="0" smtClean="0"/>
              <a:t> flight, flow H4.2’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move to section B, 4.4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0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4.6 and 4.7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E410-ACD3-4906-8EEA-9747B04CAC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3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F673C-1AAD-480E-9ACD-6F9CEC879941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4EA347-46ED-461D-99BE-855944AB3A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nh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 – Appropriate Assertiveness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09600"/>
            <a:ext cx="2743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Materials based on Conflict Resolution Network </a:t>
            </a:r>
            <a:r>
              <a:rPr lang="en-US" dirty="0" smtClean="0">
                <a:hlinkClick r:id="rId3"/>
              </a:rPr>
              <a:t>www.crnhg.org</a:t>
            </a:r>
            <a:r>
              <a:rPr lang="en-US" dirty="0" smtClean="0"/>
              <a:t>, used with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06817" y="3781335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6"/>
                </a:solidFill>
              </a:rPr>
              <a:t>YOU</a:t>
            </a:r>
            <a:endParaRPr lang="en-US" sz="9600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046628"/>
              </p:ext>
            </p:extLst>
          </p:nvPr>
        </p:nvGraphicFramePr>
        <p:xfrm>
          <a:off x="304800" y="1371600"/>
          <a:ext cx="62484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348047"/>
            <a:ext cx="1363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6"/>
                </a:solidFill>
              </a:rPr>
              <a:t>I</a:t>
            </a:r>
            <a:endParaRPr lang="en-US" sz="9600" dirty="0">
              <a:solidFill>
                <a:schemeClr val="accent6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506817" y="3352800"/>
            <a:ext cx="2256183" cy="2467066"/>
          </a:xfrm>
          <a:prstGeom prst="mathMultiply">
            <a:avLst/>
          </a:prstGeom>
          <a:solidFill>
            <a:srgbClr val="FF00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response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make me feel so angry!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sz="1800" b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response – using an ‘I’ statement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371600"/>
            <a:ext cx="1905000" cy="65563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 BLAME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002974"/>
            <a:ext cx="266700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 feel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I feel like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2900" y="3352800"/>
            <a:ext cx="4876800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I’m not able to finish what I’m saying, </a:t>
            </a:r>
            <a:r>
              <a:rPr lang="en-US" sz="3200" b="1" dirty="0" smtClean="0">
                <a:solidFill>
                  <a:schemeClr val="bg1"/>
                </a:solidFill>
              </a:rPr>
              <a:t>I feel frustrated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….</a:t>
            </a:r>
            <a:r>
              <a:rPr lang="en-US" sz="3200" b="1" dirty="0" smtClean="0">
                <a:solidFill>
                  <a:schemeClr val="bg1"/>
                </a:solidFill>
              </a:rPr>
              <a:t>I feel like </a:t>
            </a:r>
            <a:r>
              <a:rPr lang="en-US" sz="3200" dirty="0" smtClean="0">
                <a:solidFill>
                  <a:schemeClr val="bg1"/>
                </a:solidFill>
              </a:rPr>
              <a:t>leaving the meeting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preferred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2438400" cy="80803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NO DEMAND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748808"/>
            <a:ext cx="373380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…and what I would like is that I…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52900" y="3352800"/>
            <a:ext cx="4876800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I’m not able to finish what I’m saying, </a:t>
            </a:r>
            <a:r>
              <a:rPr lang="en-US" sz="3200" b="1" dirty="0" smtClean="0">
                <a:solidFill>
                  <a:schemeClr val="bg1"/>
                </a:solidFill>
              </a:rPr>
              <a:t>I feel frustrated…a</a:t>
            </a:r>
            <a:r>
              <a:rPr lang="en-US" sz="3200" dirty="0" smtClean="0">
                <a:solidFill>
                  <a:schemeClr val="bg1"/>
                </a:solidFill>
              </a:rPr>
              <a:t>nd what I would like is to be able to finish my thought…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5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assertiveness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From your perspective (‘I’, not ‘You’)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Objective statements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No blame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No demands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happening in the next session?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skills – 12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Win/win approach</a:t>
            </a:r>
          </a:p>
          <a:p>
            <a:r>
              <a:rPr lang="en-US" dirty="0" smtClean="0"/>
              <a:t>Creative response</a:t>
            </a:r>
          </a:p>
          <a:p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DISC exercise</a:t>
            </a:r>
          </a:p>
          <a:p>
            <a:pPr lvl="1"/>
            <a:r>
              <a:rPr lang="en-US" dirty="0" smtClean="0"/>
              <a:t>Listening skills</a:t>
            </a:r>
          </a:p>
          <a:p>
            <a:r>
              <a:rPr lang="en-US" dirty="0" smtClean="0"/>
              <a:t>Assertiveness</a:t>
            </a:r>
          </a:p>
          <a:p>
            <a:r>
              <a:rPr lang="en-US" b="1" dirty="0" smtClean="0"/>
              <a:t>Co-operative power</a:t>
            </a:r>
          </a:p>
          <a:p>
            <a:r>
              <a:rPr lang="en-US" dirty="0" smtClean="0"/>
              <a:t>Managing emotions</a:t>
            </a:r>
          </a:p>
          <a:p>
            <a:r>
              <a:rPr lang="en-US" dirty="0" smtClean="0"/>
              <a:t>Willingness to resolve</a:t>
            </a:r>
          </a:p>
          <a:p>
            <a:r>
              <a:rPr lang="en-US" dirty="0" smtClean="0"/>
              <a:t>Mapping the conflict</a:t>
            </a:r>
          </a:p>
          <a:p>
            <a:r>
              <a:rPr lang="en-US" dirty="0" smtClean="0"/>
              <a:t>Designing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Ah conflict!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opportunity!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assertiveness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Saying how it is from my side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/ passive / assertive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553200" cy="4525963"/>
          </a:xfrm>
        </p:spPr>
        <p:txBody>
          <a:bodyPr/>
          <a:lstStyle/>
          <a:p>
            <a:r>
              <a:rPr lang="en-US" dirty="0" smtClean="0"/>
              <a:t>Think of a recent conflict, how did you respond?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90600"/>
            <a:ext cx="22621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win – you lose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8661" y="47244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aggressive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443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lose – you win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29817" y="4648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0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win – you win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1974" y="44958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assertive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7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 or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2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‘I’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Three main ingredients:</a:t>
            </a:r>
          </a:p>
          <a:p>
            <a:pPr lvl="1"/>
            <a:r>
              <a:rPr lang="en-US" sz="3200" dirty="0" smtClean="0"/>
              <a:t>The action</a:t>
            </a:r>
          </a:p>
          <a:p>
            <a:pPr lvl="1"/>
            <a:r>
              <a:rPr lang="en-US" sz="3200" dirty="0" smtClean="0"/>
              <a:t>My response</a:t>
            </a:r>
          </a:p>
          <a:p>
            <a:pPr lvl="1"/>
            <a:r>
              <a:rPr lang="en-US" sz="3200" dirty="0" smtClean="0"/>
              <a:t>My preferred outcome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conflict…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14600"/>
            <a:ext cx="1905000" cy="19050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3000" y="2590800"/>
            <a:ext cx="1905000" cy="1828800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14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356</Words>
  <Application>Microsoft Office PowerPoint</Application>
  <PresentationFormat>On-screen Show (4:3)</PresentationFormat>
  <Paragraphs>111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Conflict Resolution – 12 Skills</vt:lpstr>
      <vt:lpstr>Appropriate assertiveness</vt:lpstr>
      <vt:lpstr>Aggressive / passive / assertive</vt:lpstr>
      <vt:lpstr>Fight…</vt:lpstr>
      <vt:lpstr>Flight…</vt:lpstr>
      <vt:lpstr>Flow?!</vt:lpstr>
      <vt:lpstr>React or respond?</vt:lpstr>
      <vt:lpstr>The ‘I’ statement</vt:lpstr>
      <vt:lpstr>In conflict…</vt:lpstr>
      <vt:lpstr>Action</vt:lpstr>
      <vt:lpstr>My response</vt:lpstr>
      <vt:lpstr>My response – using an ‘I’ statement</vt:lpstr>
      <vt:lpstr>My preferred outcome</vt:lpstr>
      <vt:lpstr>Appropriate assertiveness</vt:lpstr>
      <vt:lpstr>Conflict resolution – 12 skills</vt:lpstr>
      <vt:lpstr>12 skills – 12 classes</vt:lpstr>
      <vt:lpstr>What an opportunity!</vt:lpstr>
    </vt:vector>
  </TitlesOfParts>
  <Company>Bombardier Aerospace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– 12 Skills</dc:title>
  <dc:creator>Barbara Sacco</dc:creator>
  <cp:lastModifiedBy>Barbara Sacco</cp:lastModifiedBy>
  <cp:revision>55</cp:revision>
  <dcterms:created xsi:type="dcterms:W3CDTF">2013-07-02T18:26:24Z</dcterms:created>
  <dcterms:modified xsi:type="dcterms:W3CDTF">2013-08-02T16:44:10Z</dcterms:modified>
</cp:coreProperties>
</file>